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60" r:id="rId4"/>
    <p:sldId id="261" r:id="rId5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55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2017/5/27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2017/5/27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2017/5/27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2017/5/27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2017/5/27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2017/5/27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2017/5/27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2017/5/27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2017/5/27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2017/5/27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2017/5/27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2017/5/27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大作业要求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 dirty="0"/>
          </a:p>
        </p:txBody>
      </p:sp>
      <p:graphicFrame>
        <p:nvGraphicFramePr>
          <p:cNvPr id="4" name="表格 3"/>
          <p:cNvGraphicFramePr>
            <a:graphicFrameLocks noGrp="1"/>
          </p:cNvGraphicFramePr>
          <p:nvPr/>
        </p:nvGraphicFramePr>
        <p:xfrm>
          <a:off x="571472" y="1357298"/>
          <a:ext cx="8072494" cy="25632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072494"/>
              </a:tblGrid>
              <a:tr h="428628"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  <a:tr h="2134668">
                <a:tc>
                  <a:txBody>
                    <a:bodyPr/>
                    <a:lstStyle/>
                    <a:p>
                      <a:r>
                        <a:rPr lang="en-US" altLang="zh-CN" sz="3200" dirty="0" smtClean="0"/>
                        <a:t>1</a:t>
                      </a:r>
                      <a:r>
                        <a:rPr lang="zh-CN" altLang="en-US" sz="3200" dirty="0" smtClean="0"/>
                        <a:t>、按照选题要求设计电路，</a:t>
                      </a:r>
                      <a:r>
                        <a:rPr lang="zh-CN" altLang="en-US" sz="3200" smtClean="0"/>
                        <a:t>并仿真、下载，实现电路。</a:t>
                      </a:r>
                      <a:endParaRPr lang="en-US" altLang="zh-CN" sz="3200" dirty="0" smtClean="0"/>
                    </a:p>
                    <a:p>
                      <a:r>
                        <a:rPr lang="en-US" altLang="zh-CN" sz="3200" dirty="0" smtClean="0"/>
                        <a:t>2</a:t>
                      </a:r>
                      <a:r>
                        <a:rPr lang="zh-CN" altLang="en-US" sz="3200" dirty="0" smtClean="0"/>
                        <a:t>、撰写综合报告</a:t>
                      </a:r>
                    </a:p>
                    <a:p>
                      <a:endParaRPr lang="zh-CN" altLang="en-US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大作业参考题目</a:t>
            </a:r>
            <a:endParaRPr lang="zh-CN" altLang="en-US" dirty="0"/>
          </a:p>
        </p:txBody>
      </p:sp>
      <p:graphicFrame>
        <p:nvGraphicFramePr>
          <p:cNvPr id="4" name="内容占位符 3"/>
          <p:cNvGraphicFramePr>
            <a:graphicFrameLocks noGrp="1"/>
          </p:cNvGraphicFramePr>
          <p:nvPr>
            <p:ph idx="1"/>
          </p:nvPr>
        </p:nvGraphicFramePr>
        <p:xfrm>
          <a:off x="457200" y="1228749"/>
          <a:ext cx="8229600" cy="45491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886456">
                <a:tc>
                  <a:txBody>
                    <a:bodyPr/>
                    <a:lstStyle/>
                    <a:p>
                      <a:r>
                        <a:rPr lang="zh-CN" altLang="en-US" sz="24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      </a:t>
                      </a:r>
                      <a:r>
                        <a:rPr lang="en-US" altLang="zh-CN" sz="24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r>
                        <a:rPr lang="zh-CN" altLang="en-US" sz="24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、数字钟的设计（计时器，定时器，秒表等）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    </a:t>
                      </a:r>
                      <a:r>
                        <a:rPr lang="en-US" altLang="zh-CN" sz="24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r>
                        <a:rPr lang="zh-CN" altLang="en-US" sz="24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、电子密码锁</a:t>
                      </a:r>
                      <a:endParaRPr lang="zh-CN" alt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4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     </a:t>
                      </a:r>
                      <a:r>
                        <a:rPr lang="en-US" altLang="zh-CN" sz="24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r>
                        <a:rPr lang="zh-CN" altLang="en-US" sz="24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、智能抢答器</a:t>
                      </a:r>
                    </a:p>
                    <a:p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4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     </a:t>
                      </a:r>
                      <a:r>
                        <a:rPr lang="en-US" altLang="zh-CN" sz="24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r>
                        <a:rPr lang="zh-CN" altLang="en-US" sz="24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、交通灯控制</a:t>
                      </a:r>
                    </a:p>
                    <a:p>
                      <a:endParaRPr lang="zh-CN" alt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sz="24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     </a:t>
                      </a:r>
                      <a:r>
                        <a:rPr lang="en-US" altLang="zh-CN" sz="24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  <a:r>
                        <a:rPr lang="zh-CN" altLang="en-US" sz="24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、乒乓球游戏机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4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     </a:t>
                      </a:r>
                      <a:r>
                        <a:rPr lang="en-US" altLang="zh-CN" sz="24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  <a:r>
                        <a:rPr lang="zh-CN" altLang="en-US" sz="24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、电梯控制器</a:t>
                      </a:r>
                    </a:p>
                    <a:p>
                      <a:endParaRPr lang="zh-CN" alt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4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     </a:t>
                      </a:r>
                      <a:r>
                        <a:rPr lang="en-US" altLang="zh-CN" sz="24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r>
                        <a:rPr lang="zh-CN" altLang="en-US" sz="24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、自动售货机</a:t>
                      </a:r>
                    </a:p>
                    <a:p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4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     </a:t>
                      </a:r>
                      <a:r>
                        <a:rPr lang="en-US" altLang="zh-CN" sz="24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8</a:t>
                      </a:r>
                      <a:r>
                        <a:rPr lang="zh-CN" altLang="en-US" sz="24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、简易电子琴</a:t>
                      </a:r>
                    </a:p>
                    <a:p>
                      <a:endParaRPr lang="zh-CN" altLang="en-US" sz="2400" dirty="0"/>
                    </a:p>
                  </a:txBody>
                  <a:tcPr/>
                </a:tc>
              </a:tr>
              <a:tr h="81726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4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     </a:t>
                      </a:r>
                      <a:r>
                        <a:rPr lang="en-US" altLang="zh-CN" sz="24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9</a:t>
                      </a:r>
                      <a:r>
                        <a:rPr lang="zh-CN" altLang="en-US" sz="24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、信号发生器设计（正弦、三角、方波）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4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     </a:t>
                      </a:r>
                      <a:r>
                        <a:rPr lang="en-US" altLang="zh-CN" sz="24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10</a:t>
                      </a:r>
                      <a:r>
                        <a:rPr lang="zh-CN" altLang="en-US" sz="24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、键盘扫描与编码</a:t>
                      </a:r>
                    </a:p>
                    <a:p>
                      <a:endParaRPr lang="zh-CN" altLang="en-US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642910" y="5929330"/>
            <a:ext cx="38576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可在以上题目中选，也可自选。</a:t>
            </a:r>
            <a:endParaRPr lang="zh-CN" alt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报告要求</a:t>
            </a:r>
            <a:endParaRPr lang="zh-CN" altLang="en-US" dirty="0"/>
          </a:p>
        </p:txBody>
      </p:sp>
      <p:graphicFrame>
        <p:nvGraphicFramePr>
          <p:cNvPr id="4" name="内容占位符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3576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29600"/>
              </a:tblGrid>
              <a:tr h="370840"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（可以打印）</a:t>
                      </a:r>
                      <a:endParaRPr lang="zh-CN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  综合报告的格式：</a:t>
                      </a:r>
                    </a:p>
                    <a:p>
                      <a:r>
                        <a:rPr lang="zh-CN" altLang="en-US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               （ </a:t>
                      </a:r>
                      <a:r>
                        <a:rPr lang="en-US" altLang="zh-CN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r>
                        <a:rPr lang="zh-CN" altLang="en-US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）题目</a:t>
                      </a:r>
                    </a:p>
                    <a:p>
                      <a:r>
                        <a:rPr lang="zh-CN" altLang="en-US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               （</a:t>
                      </a:r>
                      <a:r>
                        <a:rPr lang="en-US" altLang="zh-CN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r>
                        <a:rPr lang="zh-CN" altLang="en-US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）姓名、班级、学号</a:t>
                      </a:r>
                    </a:p>
                    <a:p>
                      <a:r>
                        <a:rPr lang="zh-CN" altLang="en-US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                （</a:t>
                      </a:r>
                      <a:r>
                        <a:rPr lang="en-US" altLang="zh-CN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r>
                        <a:rPr lang="zh-CN" altLang="en-US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）项目概况，包括：选题目的，项目构思（做什么，怎么做）</a:t>
                      </a:r>
                    </a:p>
                    <a:p>
                      <a:r>
                        <a:rPr lang="zh-CN" altLang="en-US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               （</a:t>
                      </a:r>
                      <a:r>
                        <a:rPr lang="en-US" altLang="zh-CN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r>
                        <a:rPr lang="zh-CN" altLang="en-US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）方案设计</a:t>
                      </a:r>
                      <a:r>
                        <a:rPr lang="en-US" altLang="zh-CN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:</a:t>
                      </a:r>
                      <a:r>
                        <a:rPr lang="zh-CN" altLang="en-US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，</a:t>
                      </a:r>
                    </a:p>
                    <a:p>
                      <a:r>
                        <a:rPr lang="zh-CN" altLang="en-US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                     系统简介</a:t>
                      </a:r>
                      <a:r>
                        <a:rPr lang="en-US" altLang="zh-CN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</a:t>
                      </a:r>
                      <a:r>
                        <a:rPr lang="zh-CN" altLang="en-US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系统框图</a:t>
                      </a:r>
                      <a:r>
                        <a:rPr lang="en-US" altLang="zh-CN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</a:t>
                      </a:r>
                      <a:r>
                        <a:rPr lang="zh-CN" altLang="en-US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及各模块具体设计。</a:t>
                      </a:r>
                    </a:p>
                    <a:p>
                      <a:r>
                        <a:rPr lang="zh-CN" altLang="en-US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               （</a:t>
                      </a:r>
                      <a:r>
                        <a:rPr lang="en-US" altLang="zh-CN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  <a:r>
                        <a:rPr lang="zh-CN" altLang="en-US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）设计与调试：设计和仿真、下载过程中遇到的主要问题及解决办法</a:t>
                      </a:r>
                      <a:r>
                        <a:rPr lang="en-US" altLang="zh-CN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  <a:endParaRPr lang="zh-CN" altLang="en-US" sz="1800" b="0" i="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zh-CN" altLang="en-US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               （</a:t>
                      </a:r>
                      <a:r>
                        <a:rPr lang="en-US" altLang="zh-CN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  <a:r>
                        <a:rPr lang="zh-CN" altLang="en-US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）结论：给出仿真波形，实物图（可以没有），并给出文字说明，实现了什么功能，有哪些优势和不足。</a:t>
                      </a:r>
                    </a:p>
                    <a:p>
                      <a:endParaRPr lang="zh-CN" altLang="en-US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44</Words>
  <Application>Microsoft Office PowerPoint</Application>
  <PresentationFormat>全屏显示(4:3)</PresentationFormat>
  <Paragraphs>25</Paragraphs>
  <Slides>4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4</vt:i4>
      </vt:variant>
    </vt:vector>
  </HeadingPairs>
  <TitlesOfParts>
    <vt:vector size="5" baseType="lpstr">
      <vt:lpstr>Office 主题</vt:lpstr>
      <vt:lpstr>大作业要求</vt:lpstr>
      <vt:lpstr>大作业参考题目</vt:lpstr>
      <vt:lpstr>报告要求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Administrator</dc:creator>
  <cp:lastModifiedBy>dabao</cp:lastModifiedBy>
  <cp:revision>7</cp:revision>
  <dcterms:created xsi:type="dcterms:W3CDTF">2015-05-18T01:00:28Z</dcterms:created>
  <dcterms:modified xsi:type="dcterms:W3CDTF">2017-05-27T09:38:04Z</dcterms:modified>
</cp:coreProperties>
</file>